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10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0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9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08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4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8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7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2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9D17-FCD7-4CF0-AB95-38B023B40B2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EC560-51D7-4C99-AFBC-B99D11398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7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Maze_ sonar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202315004</a:t>
            </a:r>
          </a:p>
          <a:p>
            <a:pPr algn="r"/>
            <a:r>
              <a:rPr lang="ko-KR" altLang="en-US" dirty="0" smtClean="0"/>
              <a:t>김종선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1387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73752" y="365125"/>
            <a:ext cx="7106856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else if </a:t>
            </a:r>
            <a:r>
              <a:rPr lang="ko-KR" altLang="en-US" sz="2000" dirty="0"/>
              <a:t>문을 사용하여 </a:t>
            </a:r>
            <a:r>
              <a:rPr lang="en-US" altLang="ko-KR" sz="2000" dirty="0" err="1"/>
              <a:t>left_sonar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right_sonar</a:t>
            </a:r>
            <a:r>
              <a:rPr lang="ko-KR" altLang="en-US" sz="2000" dirty="0"/>
              <a:t>의 조건을 주어 그 조건에 일치하면 </a:t>
            </a:r>
            <a:r>
              <a:rPr lang="en-US" altLang="ko-KR" sz="2000" dirty="0" err="1"/>
              <a:t>maze_status</a:t>
            </a:r>
            <a:r>
              <a:rPr lang="en-US" altLang="ko-KR" sz="2000" dirty="0"/>
              <a:t> = 1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뜨게한다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08" y="1779109"/>
            <a:ext cx="3247663" cy="4330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64" y="4150020"/>
            <a:ext cx="5524114" cy="2281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341" y="1478398"/>
            <a:ext cx="4884760" cy="23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8556" y="365125"/>
            <a:ext cx="7222603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else if </a:t>
            </a:r>
            <a:r>
              <a:rPr lang="ko-KR" altLang="en-US" sz="2000" dirty="0"/>
              <a:t>문을 사용하여 </a:t>
            </a:r>
            <a:r>
              <a:rPr lang="en-US" altLang="ko-KR" sz="2000" dirty="0" err="1"/>
              <a:t>left_sonar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front_sonar</a:t>
            </a:r>
            <a:r>
              <a:rPr lang="ko-KR" altLang="en-US" sz="2000" dirty="0"/>
              <a:t>의 조건을 주어 그 조건에 일치하면 </a:t>
            </a:r>
            <a:r>
              <a:rPr lang="en-US" altLang="ko-KR" sz="2000" dirty="0" err="1"/>
              <a:t>maze_status</a:t>
            </a:r>
            <a:r>
              <a:rPr lang="en-US" altLang="ko-KR" sz="2000" dirty="0"/>
              <a:t> = 2</a:t>
            </a:r>
            <a:r>
              <a:rPr lang="ko-KR" altLang="en-US" sz="2000" dirty="0"/>
              <a:t>가 </a:t>
            </a:r>
            <a:r>
              <a:rPr lang="ko-KR" altLang="en-US" sz="2000" dirty="0" err="1"/>
              <a:t>뜨게한다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23" y="1760486"/>
            <a:ext cx="3336131" cy="4448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12" y="3984573"/>
            <a:ext cx="5330648" cy="2560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27" y="1411262"/>
            <a:ext cx="4749617" cy="231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50602" y="365125"/>
            <a:ext cx="7361499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else if </a:t>
            </a:r>
            <a:r>
              <a:rPr lang="ko-KR" altLang="en-US" sz="2000" dirty="0"/>
              <a:t>문을 사용하여 </a:t>
            </a:r>
            <a:r>
              <a:rPr lang="en-US" altLang="ko-KR" sz="2000" dirty="0" err="1"/>
              <a:t>right_sonar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front_sonar</a:t>
            </a:r>
            <a:r>
              <a:rPr lang="ko-KR" altLang="en-US" sz="2000" dirty="0"/>
              <a:t>의 조건을 주어 그 조건에 일치하면 </a:t>
            </a:r>
            <a:r>
              <a:rPr lang="en-US" altLang="ko-KR" sz="2000" dirty="0" err="1"/>
              <a:t>maze_status</a:t>
            </a:r>
            <a:r>
              <a:rPr lang="en-US" altLang="ko-KR" sz="2000" dirty="0"/>
              <a:t> = 3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뜨게한다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61" y="1516580"/>
            <a:ext cx="3692355" cy="4923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12" y="4307278"/>
            <a:ext cx="5082523" cy="21324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53" y="1464858"/>
            <a:ext cx="4898039" cy="24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8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7306" y="388274"/>
            <a:ext cx="9258782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else if </a:t>
            </a:r>
            <a:r>
              <a:rPr lang="ko-KR" altLang="en-US" sz="2000" dirty="0"/>
              <a:t>문을 사용하여 </a:t>
            </a:r>
            <a:r>
              <a:rPr lang="en-US" altLang="ko-KR" sz="2000" dirty="0" err="1"/>
              <a:t>left_sonar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right_sonar</a:t>
            </a:r>
            <a:r>
              <a:rPr lang="en-US" altLang="ko-KR" sz="2000" dirty="0"/>
              <a:t> </a:t>
            </a:r>
            <a:r>
              <a:rPr lang="ko-KR" altLang="en-US" sz="2000" dirty="0"/>
              <a:t>그리고 </a:t>
            </a:r>
            <a:r>
              <a:rPr lang="en-US" altLang="ko-KR" sz="2000" dirty="0" err="1"/>
              <a:t>front_sonar</a:t>
            </a:r>
            <a:r>
              <a:rPr lang="en-US" altLang="ko-KR" sz="2000" dirty="0"/>
              <a:t> </a:t>
            </a:r>
            <a:r>
              <a:rPr lang="ko-KR" altLang="en-US" sz="2000" dirty="0"/>
              <a:t>의 조건을 주어 그 조건에 일치하면 </a:t>
            </a:r>
            <a:r>
              <a:rPr lang="en-US" altLang="ko-KR" sz="2000" dirty="0" err="1"/>
              <a:t>maze_status</a:t>
            </a:r>
            <a:r>
              <a:rPr lang="en-US" altLang="ko-KR" sz="2000" dirty="0"/>
              <a:t> = 4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뜨게한다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33" y="2238163"/>
            <a:ext cx="2904511" cy="38726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544" y="3987721"/>
            <a:ext cx="5364206" cy="25601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225" y="1405169"/>
            <a:ext cx="4712844" cy="231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2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83</Words>
  <Application>Microsoft Office PowerPoint</Application>
  <PresentationFormat>와이드스크린</PresentationFormat>
  <Paragraphs>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Maze_ sonar</vt:lpstr>
      <vt:lpstr>else if 문을 사용하여 left_sonar와 right_sonar의 조건을 주어 그 조건에 일치하면 maze_status = 1이 뜨게한다.  </vt:lpstr>
      <vt:lpstr>else if 문을 사용하여 left_sonar와 front_sonar의 조건을 주어 그 조건에 일치하면 maze_status = 2가 뜨게한다.  </vt:lpstr>
      <vt:lpstr>else if 문을 사용하여 right_sonar와 front_sonar의 조건을 주어 그 조건에 일치하면 maze_status = 3이 뜨게한다.  </vt:lpstr>
      <vt:lpstr>else if 문을 사용하여 left_sonar, right_sonar 그리고 front_sonar 의 조건을 주어 그 조건에 일치하면 maze_status = 4이 뜨게한다.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Maze_ sonar</dc:title>
  <dc:creator>user</dc:creator>
  <cp:lastModifiedBy>user</cp:lastModifiedBy>
  <cp:revision>3</cp:revision>
  <dcterms:created xsi:type="dcterms:W3CDTF">2023-04-07T08:36:39Z</dcterms:created>
  <dcterms:modified xsi:type="dcterms:W3CDTF">2023-04-08T19:08:20Z</dcterms:modified>
</cp:coreProperties>
</file>